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76" d="100"/>
          <a:sy n="7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DiFolco" userId="d860ac0c-cea3-4ff8-a2d9-9eb380c5f1ed" providerId="ADAL" clId="{4A73364A-82E3-4939-9DA6-07532083520C}"/>
    <pc:docChg chg="modSld">
      <pc:chgData name="Craig DiFolco" userId="d860ac0c-cea3-4ff8-a2d9-9eb380c5f1ed" providerId="ADAL" clId="{4A73364A-82E3-4939-9DA6-07532083520C}" dt="2026-07-20T12:26:27.943" v="3" actId="1035"/>
      <pc:docMkLst>
        <pc:docMk/>
      </pc:docMkLst>
      <pc:sldChg chg="modSp mod">
        <pc:chgData name="Craig DiFolco" userId="d860ac0c-cea3-4ff8-a2d9-9eb380c5f1ed" providerId="ADAL" clId="{4A73364A-82E3-4939-9DA6-07532083520C}" dt="2026-07-20T12:26:27.943" v="3" actId="1035"/>
        <pc:sldMkLst>
          <pc:docMk/>
          <pc:sldMk cId="0" sldId="256"/>
        </pc:sldMkLst>
        <pc:picChg chg="mod">
          <ac:chgData name="Craig DiFolco" userId="d860ac0c-cea3-4ff8-a2d9-9eb380c5f1ed" providerId="ADAL" clId="{4A73364A-82E3-4939-9DA6-07532083520C}" dt="2026-07-20T12:26:27.943" v="3" actId="1035"/>
          <ac:picMkLst>
            <pc:docMk/>
            <pc:sldMk cId="0" sldId="256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67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2d264b-9dc2-485d-ae83-a78f72db9dc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55f92bc-cc62-4747-868d-5d8e6d08471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c146509-fda8-4ad6-9418-5edc7646324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7d3ed0d-4895-4798-9ba3-4d4b473521c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f253780-5c26-4c67-b472-96e97483a41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a7f8384-59bc-40f5-a6fa-14d2336e8f1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c075bca-d711-4256-a529-af30bee4cc3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d96cd61-ab87-4e48-9d15-713f773ce4e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7094fa1-1f63-4e41-827a-1665e840d6b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9be06fa-5484-4133-a32b-05adc4edc45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fcd2ae6-7bb3-469f-802c-6d4da59ca27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6d4a0d0-4e03-49ea-8475-b205ae18f60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2bba65c-aee0-4644-8638-b8de7446b19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ce03dd0-615e-459e-ac9f-531dc486b82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823b5bf-9808-4f1d-844c-04ca0e75acc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f06b016-4299-4bbf-aa84-0acb0e3ce3e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c024192-a4f9-4c1f-8d8e-991c90d5cab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0c66e16-9c68-45a6-a058-e2d80b5e2e4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f17dfe3-06d7-4077-93e8-913f24cb3a5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549d28f-8efe-4987-a99f-f0daae847c8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45ec819-ed36-4742-9b72-ee77c33edf4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(16:9)</PresentationFormat>
  <Paragraphs>21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Craig DiFolco</cp:lastModifiedBy>
  <cp:revision>1</cp:revision>
  <dcterms:created xsi:type="dcterms:W3CDTF">2026-07-20T12:25:51Z</dcterms:created>
  <dcterms:modified xsi:type="dcterms:W3CDTF">2026-07-20T12:26:32Z</dcterms:modified>
</cp:coreProperties>
</file>